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6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6" userDrawn="1">
          <p15:clr>
            <a:srgbClr val="A4A3A4"/>
          </p15:clr>
        </p15:guide>
        <p15:guide id="2" pos="21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516"/>
        <p:guide pos="211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tags" Target="../tags/tag64.xml"/><Relationship Id="rId3" Type="http://schemas.openxmlformats.org/officeDocument/2006/relationships/tags" Target="../tags/tag63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tags" Target="../tags/tag67.xml"/><Relationship Id="rId3" Type="http://schemas.openxmlformats.org/officeDocument/2006/relationships/image" Target="../media/image2.png"/><Relationship Id="rId2" Type="http://schemas.openxmlformats.org/officeDocument/2006/relationships/tags" Target="../tags/tag66.xml"/><Relationship Id="rId1" Type="http://schemas.openxmlformats.org/officeDocument/2006/relationships/tags" Target="../tags/tag6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>
            <a:lum bright="70000" contrast="-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HEMET2026_LOGO_web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7680" y="6116955"/>
            <a:ext cx="1351280" cy="562610"/>
          </a:xfrm>
          <a:prstGeom prst="rect">
            <a:avLst/>
          </a:prstGeom>
        </p:spPr>
      </p:pic>
      <p:sp>
        <p:nvSpPr>
          <p:cNvPr id="4" name="标题" descr="7b0a2020202022776f7264617274223a2022220a7d0a"/>
          <p:cNvSpPr>
            <a:spLocks noGrp="1"/>
          </p:cNvSpPr>
          <p:nvPr>
            <p:ph type="ctrTitle"/>
            <p:custDataLst>
              <p:tags r:id="rId3"/>
            </p:custDataLst>
          </p:nvPr>
        </p:nvSpPr>
        <p:spPr>
          <a:xfrm>
            <a:off x="248285" y="870585"/>
            <a:ext cx="11830685" cy="916940"/>
          </a:xfrm>
        </p:spPr>
        <p:txBody>
          <a:bodyPr>
            <a:normAutofit fontScale="90000"/>
          </a:bodyPr>
          <a:lstStyle/>
          <a:p>
            <a:pPr algn="l">
              <a:lnSpc>
                <a:spcPct val="150000"/>
              </a:lnSpc>
            </a:pPr>
            <a:r>
              <a:rPr lang="en-US" altLang="zh-CN" sz="1780" b="1" spc="0">
                <a:solidFill>
                  <a:srgbClr val="234AC8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tka Small" panose="02000505000000020004" charset="0"/>
                <a:ea typeface="微软雅黑" panose="020B0503020204020204" charset="-122"/>
                <a:cs typeface="Sitka Small" panose="02000505000000020004" charset="0"/>
                <a:sym typeface="+mn-ea"/>
              </a:rPr>
              <a:t>The 1</a:t>
            </a:r>
            <a:r>
              <a:rPr lang="en-US" altLang="zh-CN" sz="1780" b="1" spc="0" baseline="30000">
                <a:solidFill>
                  <a:srgbClr val="234AC8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tka Small" panose="02000505000000020004" charset="0"/>
                <a:ea typeface="微软雅黑" panose="020B0503020204020204" charset="-122"/>
                <a:cs typeface="Sitka Small" panose="02000505000000020004" charset="0"/>
                <a:sym typeface="+mn-ea"/>
              </a:rPr>
              <a:t>st </a:t>
            </a:r>
            <a:r>
              <a:rPr lang="en-US" altLang="zh-CN" sz="1780" b="1" spc="0">
                <a:solidFill>
                  <a:srgbClr val="234AC8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tka Small" panose="02000505000000020004" charset="0"/>
                <a:ea typeface="微软雅黑" panose="020B0503020204020204" charset="-122"/>
                <a:cs typeface="Sitka Small" panose="02000505000000020004" charset="0"/>
                <a:sym typeface="+mn-ea"/>
              </a:rPr>
              <a:t>International Conference on </a:t>
            </a:r>
            <a:br>
              <a:rPr lang="en-US" altLang="zh-CN" sz="1780" b="1" spc="0">
                <a:solidFill>
                  <a:srgbClr val="234AC8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tka Small" panose="02000505000000020004" charset="0"/>
                <a:ea typeface="微软雅黑" panose="020B0503020204020204" charset="-122"/>
                <a:cs typeface="Sitka Small" panose="02000505000000020004" charset="0"/>
                <a:sym typeface="+mn-ea"/>
              </a:rPr>
            </a:br>
            <a:r>
              <a:rPr lang="en-US" altLang="zh-CN" sz="1780" b="1" spc="0">
                <a:solidFill>
                  <a:srgbClr val="234AC8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tka Small" panose="02000505000000020004" charset="0"/>
                <a:ea typeface="微软雅黑" panose="020B0503020204020204" charset="-122"/>
                <a:cs typeface="Sitka Small" panose="02000505000000020004" charset="0"/>
                <a:sym typeface="+mn-ea"/>
              </a:rPr>
              <a:t>International Conference on Hydrogen, Electrochemistry and Modern Energy Engineering Technologies</a:t>
            </a:r>
            <a:br>
              <a:rPr lang="en-US" altLang="zh-CN" sz="2280" b="1" spc="0">
                <a:solidFill>
                  <a:srgbClr val="234AC8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tka Small" panose="02000505000000020004" charset="0"/>
                <a:ea typeface="微软雅黑" panose="020B0503020204020204" charset="-122"/>
                <a:cs typeface="Sitka Small" panose="02000505000000020004" charset="0"/>
                <a:sym typeface="+mn-ea"/>
              </a:rPr>
            </a:br>
            <a:r>
              <a:rPr lang="en-US" altLang="zh-CN" sz="1555" spc="0">
                <a:solidFill>
                  <a:srgbClr val="234AC8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tka Small" panose="02000505000000020004" charset="0"/>
                <a:ea typeface="微软雅黑" panose="020B0503020204020204" charset="-122"/>
                <a:cs typeface="Sitka Small" panose="02000505000000020004" charset="0"/>
                <a:sym typeface="+mn-ea"/>
              </a:rPr>
              <a:t>China, Hangzhou | 2026.7.23-24</a:t>
            </a:r>
            <a:endParaRPr lang="en-US" altLang="zh-CN" sz="1555" spc="0">
              <a:solidFill>
                <a:srgbClr val="234AC8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Sitka Small" panose="02000505000000020004" charset="0"/>
              <a:ea typeface="微软雅黑" panose="020B0503020204020204" charset="-122"/>
              <a:cs typeface="Sitka Small" panose="020005050000000200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90550" y="3055620"/>
            <a:ext cx="3764280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600" b="1"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tka Small" panose="02000505000000020004" charset="0"/>
                <a:ea typeface="微软雅黑" panose="020B0503020204020204" charset="-122"/>
                <a:cs typeface="Sitka Small" panose="02000505000000020004" charset="0"/>
              </a:rPr>
              <a:t>Keynote Speaker:</a:t>
            </a:r>
            <a:endParaRPr lang="en-US" altLang="zh-CN" sz="1600" b="1"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Sitka Small" panose="02000505000000020004" charset="0"/>
              <a:ea typeface="微软雅黑" panose="020B0503020204020204" charset="-122"/>
              <a:cs typeface="Sitka Small" panose="02000505000000020004" charset="0"/>
            </a:endParaRPr>
          </a:p>
          <a:p>
            <a:endParaRPr lang="en-US" altLang="zh-CN" sz="1600" b="1"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Sitka Small" panose="02000505000000020004" charset="0"/>
              <a:ea typeface="微软雅黑" panose="020B0503020204020204" charset="-122"/>
              <a:cs typeface="Sitka Small" panose="02000505000000020004" charset="0"/>
            </a:endParaRPr>
          </a:p>
          <a:p>
            <a:r>
              <a:rPr lang="en-US" altLang="zh-CN" sz="1600" b="1"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tka Small" panose="02000505000000020004" charset="0"/>
                <a:ea typeface="微软雅黑" panose="020B0503020204020204" charset="-122"/>
                <a:cs typeface="Sitka Small" panose="02000505000000020004" charset="0"/>
              </a:rPr>
              <a:t>Title：</a:t>
            </a:r>
            <a:endParaRPr lang="en-US" altLang="zh-CN" sz="1600" b="1"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Sitka Small" panose="02000505000000020004" charset="0"/>
              <a:ea typeface="微软雅黑" panose="020B0503020204020204" charset="-122"/>
              <a:cs typeface="Sitka Small" panose="02000505000000020004" charset="0"/>
            </a:endParaRPr>
          </a:p>
          <a:p>
            <a:endParaRPr lang="zh-CN" altLang="en-US" sz="1600">
              <a:solidFill>
                <a:schemeClr val="tx1"/>
              </a:solidFill>
              <a:latin typeface="Sitka Small" panose="02000505000000020004" charset="0"/>
              <a:cs typeface="Sitka Small" panose="02000505000000020004" charset="0"/>
            </a:endParaRPr>
          </a:p>
          <a:p>
            <a:endParaRPr lang="zh-CN" altLang="en-US" sz="1600">
              <a:solidFill>
                <a:schemeClr val="tx1"/>
              </a:solidFill>
              <a:latin typeface="Sitka Small" panose="02000505000000020004" charset="0"/>
              <a:cs typeface="Sitka Small" panose="02000505000000020004" charset="0"/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7" name="图片 6" descr="HEMET2026_LOGO_web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86720" y="6071235"/>
            <a:ext cx="1351280" cy="562610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PRESET_TEXT" val="添加页面的标题"/>
  <p:tag name="KSO_WM_UNIT_NOCLEAR" val="0"/>
  <p:tag name="KSO_WM_UNIT_VALUE" val="12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40495206_1*a*1"/>
  <p:tag name="KSO_WM_TEMPLATE_CATEGORY" val="custom"/>
  <p:tag name="KSO_WM_TEMPLATE_INDEX" val="40495206"/>
  <p:tag name="KSO_WM_UNIT_LAYERLEVEL" val="1"/>
  <p:tag name="KSO_WM_TAG_VERSION" val="3.0"/>
  <p:tag name="KSO_WM_BEAUTIFY_FLAG" val="#wm#"/>
</p:tagLst>
</file>

<file path=ppt/tags/tag64.xml><?xml version="1.0" encoding="utf-8"?>
<p:tagLst xmlns:p="http://schemas.openxmlformats.org/presentationml/2006/main">
  <p:tag name="KSO_WM_SLIDE_ID" val="custom40495206_1"/>
  <p:tag name="KSO_WM_TEMPLATE_SUBCATEGORY" val="29"/>
  <p:tag name="KSO_WM_TEMPLATE_MASTER_TYPE" val="0"/>
  <p:tag name="KSO_WM_TEMPLATE_COLOR_TYPE" val="0"/>
  <p:tag name="KSO_WM_SLIDE_TYPE" val="title"/>
  <p:tag name="KSO_WM_SLIDE_SUBTYPE" val="pureTxt"/>
  <p:tag name="KSO_WM_SLIDE_ITEM_CNT" val="0"/>
  <p:tag name="KSO_WM_SLIDE_INDEX" val="1"/>
  <p:tag name="KSO_WM_TAG_VERSION" val="3.0"/>
  <p:tag name="KSO_WM_BEAUTIFY_FLAG" val="#wm#"/>
  <p:tag name="KSO_WM_TEMPLATE_CATEGORY" val="custom"/>
  <p:tag name="KSO_WM_TEMPLATE_INDEX" val="40495206"/>
  <p:tag name="KSO_WM_SLIDE_LAYOUT" val="a_f"/>
  <p:tag name="KSO_WM_SLIDE_LAYOUT_CNT" val="1_1"/>
  <p:tag name="KSO_WM_TEMPLATE_THUMBS_INDEX" val="1、9"/>
</p:tagLst>
</file>

<file path=ppt/tags/tag65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187</Words>
  <Application>WPS 演示</Application>
  <PresentationFormat>宽屏</PresentationFormat>
  <Paragraphs>8</Paragraphs>
  <Slides>2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Arial</vt:lpstr>
      <vt:lpstr>宋体</vt:lpstr>
      <vt:lpstr>Wingdings</vt:lpstr>
      <vt:lpstr>Wingdings</vt:lpstr>
      <vt:lpstr>Sitka Small</vt:lpstr>
      <vt:lpstr>微软雅黑</vt:lpstr>
      <vt:lpstr>Arial Unicode MS</vt:lpstr>
      <vt:lpstr>Calibri</vt:lpstr>
      <vt:lpstr>WPS</vt:lpstr>
      <vt:lpstr>The 1st International Conference on  Hydrogen Energy Materials and Electrochemical Technologies China, Hangzhou | 2026.7.23-24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xny</dc:creator>
  <cp:lastModifiedBy>沐兮</cp:lastModifiedBy>
  <cp:revision>159</cp:revision>
  <dcterms:created xsi:type="dcterms:W3CDTF">2019-06-19T02:08:00Z</dcterms:created>
  <dcterms:modified xsi:type="dcterms:W3CDTF">2026-01-08T05:11:06Z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2052-12.1.0.24034</vt:lpwstr>
  </property>
  <property fmtid="{D5CDD505-2E9C-101B-9397-08002B2CF9AE}" pid="3" name="ICV">
    <vt:lpwstr>0B268C3F4BCD409A942B6C9753E6B51E_11</vt:lpwstr>
  </property>
</Properties>
</file>